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7" r:id="rId12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3" Type="http://schemas.openxmlformats.org/officeDocument/2006/relationships/slide" Target="slides/slide5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g331d9e12a3b_0_45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6" name="Google Shape;4156;g331d9e12a3b_0_4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g331d9e12a3b_0_45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2.gif"/></Relationships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620"/>
          <p:cNvSpPr txBox="1"/>
          <p:nvPr>
            <p:ph idx="1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Using Design view. 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620"/>
          <p:cNvSpPr txBox="1"/>
          <p:nvPr>
            <p:ph idx="2" type="body"/>
          </p:nvPr>
        </p:nvSpPr>
        <p:spPr>
          <a:xfrm>
            <a:off x="6248400" y="742950"/>
            <a:ext cx="2667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column, use the list next to a field name to choose a data type for that field.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1" name="Google Shape;4161;p620"/>
          <p:cNvSpPr txBox="1"/>
          <p:nvPr>
            <p:ph idx="3" type="body"/>
          </p:nvPr>
        </p:nvSpPr>
        <p:spPr>
          <a:xfrm>
            <a:off x="539552" y="3003798"/>
            <a:ext cx="5616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always, save your changes and give your new table a name that describes the data it contains.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2" name="Google Shape;4162;p620"/>
          <p:cNvSpPr txBox="1"/>
          <p:nvPr/>
        </p:nvSpPr>
        <p:spPr>
          <a:xfrm>
            <a:off x="6248400" y="1720168"/>
            <a:ext cx="2667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Optionally, use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Properties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pane to set properties for individual fields.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p620"/>
          <p:cNvSpPr txBox="1"/>
          <p:nvPr>
            <p:ph type="title"/>
          </p:nvPr>
        </p:nvSpPr>
        <p:spPr>
          <a:xfrm>
            <a:off x="533400" y="85725"/>
            <a:ext cx="807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620"/>
          <p:cNvSpPr txBox="1"/>
          <p:nvPr>
            <p:ph idx="4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spcBef>
                <a:spcPts val="64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4165" name="Google Shape;4165;p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6" name="Google Shape;4166;p620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